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33F696-95B0-4D40-9C7D-1CC2C778CB76}" v="1" dt="2023-08-18T09:13:31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0C5CCA5D-9A5E-4DFD-9DC8-CEEE1B14CF23}"/>
    <pc:docChg chg="undo custSel addSld modSld sldOrd modMainMaster">
      <pc:chgData name="Elianne van Hofwegen" userId="e2730482-3bd0-44c7-8d5c-28715d46fa9a" providerId="ADAL" clId="{0C5CCA5D-9A5E-4DFD-9DC8-CEEE1B14CF23}" dt="2022-11-15T09:27:18.251" v="1798" actId="114"/>
      <pc:docMkLst>
        <pc:docMk/>
      </pc:docMkLst>
      <pc:sldChg chg="modSp mod setBg">
        <pc:chgData name="Elianne van Hofwegen" userId="e2730482-3bd0-44c7-8d5c-28715d46fa9a" providerId="ADAL" clId="{0C5CCA5D-9A5E-4DFD-9DC8-CEEE1B14CF23}" dt="2022-11-15T09:27:18.251" v="1798" actId="114"/>
        <pc:sldMkLst>
          <pc:docMk/>
          <pc:sldMk cId="1055149460" sldId="256"/>
        </pc:sldMkLst>
        <pc:spChg chg="mod">
          <ac:chgData name="Elianne van Hofwegen" userId="e2730482-3bd0-44c7-8d5c-28715d46fa9a" providerId="ADAL" clId="{0C5CCA5D-9A5E-4DFD-9DC8-CEEE1B14CF23}" dt="2022-11-08T08:22:16.615" v="1136" actId="27636"/>
          <ac:spMkLst>
            <pc:docMk/>
            <pc:sldMk cId="1055149460" sldId="256"/>
            <ac:spMk id="2" creationId="{B687F9E1-8591-1C0D-1CE9-E50DFDB34BD7}"/>
          </ac:spMkLst>
        </pc:spChg>
        <pc:spChg chg="mod">
          <ac:chgData name="Elianne van Hofwegen" userId="e2730482-3bd0-44c7-8d5c-28715d46fa9a" providerId="ADAL" clId="{0C5CCA5D-9A5E-4DFD-9DC8-CEEE1B14CF23}" dt="2022-11-15T09:27:18.251" v="1798" actId="114"/>
          <ac:spMkLst>
            <pc:docMk/>
            <pc:sldMk cId="1055149460" sldId="256"/>
            <ac:spMk id="3" creationId="{B0E9599D-79B0-5238-8A2F-6B5D9BADB569}"/>
          </ac:spMkLst>
        </pc:spChg>
        <pc:picChg chg="mod">
          <ac:chgData name="Elianne van Hofwegen" userId="e2730482-3bd0-44c7-8d5c-28715d46fa9a" providerId="ADAL" clId="{0C5CCA5D-9A5E-4DFD-9DC8-CEEE1B14CF23}" dt="2022-11-08T08:22:00.924" v="1127" actId="1076"/>
          <ac:picMkLst>
            <pc:docMk/>
            <pc:sldMk cId="1055149460" sldId="256"/>
            <ac:picMk id="4" creationId="{F00D52D3-D0B7-AA75-7049-976F29A39AD8}"/>
          </ac:picMkLst>
        </pc:picChg>
      </pc:sldChg>
      <pc:sldChg chg="modSp new mod ord setBg">
        <pc:chgData name="Elianne van Hofwegen" userId="e2730482-3bd0-44c7-8d5c-28715d46fa9a" providerId="ADAL" clId="{0C5CCA5D-9A5E-4DFD-9DC8-CEEE1B14CF23}" dt="2022-11-08T08:26:55.191" v="1566"/>
        <pc:sldMkLst>
          <pc:docMk/>
          <pc:sldMk cId="4274054468" sldId="257"/>
        </pc:sldMkLst>
        <pc:spChg chg="mod">
          <ac:chgData name="Elianne van Hofwegen" userId="e2730482-3bd0-44c7-8d5c-28715d46fa9a" providerId="ADAL" clId="{0C5CCA5D-9A5E-4DFD-9DC8-CEEE1B14CF23}" dt="2022-11-08T08:15:21.482" v="588" actId="113"/>
          <ac:spMkLst>
            <pc:docMk/>
            <pc:sldMk cId="4274054468" sldId="257"/>
            <ac:spMk id="2" creationId="{39E7105D-5602-929A-9EF7-FD38118D6C1F}"/>
          </ac:spMkLst>
        </pc:spChg>
        <pc:spChg chg="mod">
          <ac:chgData name="Elianne van Hofwegen" userId="e2730482-3bd0-44c7-8d5c-28715d46fa9a" providerId="ADAL" clId="{0C5CCA5D-9A5E-4DFD-9DC8-CEEE1B14CF23}" dt="2022-11-08T08:15:31.623" v="593" actId="20577"/>
          <ac:spMkLst>
            <pc:docMk/>
            <pc:sldMk cId="4274054468" sldId="257"/>
            <ac:spMk id="3" creationId="{983D7056-41FE-F16A-C888-C5E0BA7D2EDA}"/>
          </ac:spMkLst>
        </pc:spChg>
      </pc:sldChg>
      <pc:sldChg chg="modSp new mod setBg">
        <pc:chgData name="Elianne van Hofwegen" userId="e2730482-3bd0-44c7-8d5c-28715d46fa9a" providerId="ADAL" clId="{0C5CCA5D-9A5E-4DFD-9DC8-CEEE1B14CF23}" dt="2022-11-11T09:48:16.942" v="1739" actId="20577"/>
        <pc:sldMkLst>
          <pc:docMk/>
          <pc:sldMk cId="2915402562" sldId="258"/>
        </pc:sldMkLst>
        <pc:spChg chg="mod">
          <ac:chgData name="Elianne van Hofwegen" userId="e2730482-3bd0-44c7-8d5c-28715d46fa9a" providerId="ADAL" clId="{0C5CCA5D-9A5E-4DFD-9DC8-CEEE1B14CF23}" dt="2022-11-08T08:14:53.972" v="584" actId="255"/>
          <ac:spMkLst>
            <pc:docMk/>
            <pc:sldMk cId="2915402562" sldId="258"/>
            <ac:spMk id="2" creationId="{743AB72B-7488-1F59-90A2-60C40B6E3F22}"/>
          </ac:spMkLst>
        </pc:spChg>
        <pc:spChg chg="mod">
          <ac:chgData name="Elianne van Hofwegen" userId="e2730482-3bd0-44c7-8d5c-28715d46fa9a" providerId="ADAL" clId="{0C5CCA5D-9A5E-4DFD-9DC8-CEEE1B14CF23}" dt="2022-11-11T09:48:16.942" v="1739" actId="20577"/>
          <ac:spMkLst>
            <pc:docMk/>
            <pc:sldMk cId="2915402562" sldId="258"/>
            <ac:spMk id="3" creationId="{4EF18B48-C471-AE2B-A882-71C961B82278}"/>
          </ac:spMkLst>
        </pc:spChg>
      </pc:sldChg>
      <pc:sldChg chg="addSp delSp modSp new mod setBg">
        <pc:chgData name="Elianne van Hofwegen" userId="e2730482-3bd0-44c7-8d5c-28715d46fa9a" providerId="ADAL" clId="{0C5CCA5D-9A5E-4DFD-9DC8-CEEE1B14CF23}" dt="2022-11-08T08:27:47.202" v="1569" actId="26606"/>
        <pc:sldMkLst>
          <pc:docMk/>
          <pc:sldMk cId="3826629664" sldId="259"/>
        </pc:sldMkLst>
        <pc:spChg chg="mod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2" creationId="{E25B2DF7-7748-3FC0-44E6-722D5E637856}"/>
          </ac:spMkLst>
        </pc:spChg>
        <pc:spChg chg="mod ord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3" creationId="{3431428F-0C3C-35FE-182E-01029446AFCE}"/>
          </ac:spMkLst>
        </pc:spChg>
        <pc:spChg chg="add del">
          <ac:chgData name="Elianne van Hofwegen" userId="e2730482-3bd0-44c7-8d5c-28715d46fa9a" providerId="ADAL" clId="{0C5CCA5D-9A5E-4DFD-9DC8-CEEE1B14CF23}" dt="2022-11-08T08:24:23.573" v="1408" actId="26606"/>
          <ac:spMkLst>
            <pc:docMk/>
            <pc:sldMk cId="3826629664" sldId="259"/>
            <ac:spMk id="1031" creationId="{04812C46-200A-4DEB-A05E-3ED6C68C2387}"/>
          </ac:spMkLst>
        </pc:spChg>
        <pc:spChg chg="add del">
          <ac:chgData name="Elianne van Hofwegen" userId="e2730482-3bd0-44c7-8d5c-28715d46fa9a" providerId="ADAL" clId="{0C5CCA5D-9A5E-4DFD-9DC8-CEEE1B14CF23}" dt="2022-11-08T08:24:23.573" v="1408" actId="26606"/>
          <ac:spMkLst>
            <pc:docMk/>
            <pc:sldMk cId="3826629664" sldId="259"/>
            <ac:spMk id="1033" creationId="{D1EA859B-E555-4109-94F3-6700E046E008}"/>
          </ac:spMkLst>
        </pc:spChg>
        <pc:spChg chg="add del">
          <ac:chgData name="Elianne van Hofwegen" userId="e2730482-3bd0-44c7-8d5c-28715d46fa9a" providerId="ADAL" clId="{0C5CCA5D-9A5E-4DFD-9DC8-CEEE1B14CF23}" dt="2022-11-08T08:24:37.354" v="1410" actId="26606"/>
          <ac:spMkLst>
            <pc:docMk/>
            <pc:sldMk cId="3826629664" sldId="259"/>
            <ac:spMk id="1035" creationId="{3F0BE7ED-7814-4273-B18A-F26CC0380380}"/>
          </ac:spMkLst>
        </pc:spChg>
        <pc:spChg chg="add del">
          <ac:chgData name="Elianne van Hofwegen" userId="e2730482-3bd0-44c7-8d5c-28715d46fa9a" providerId="ADAL" clId="{0C5CCA5D-9A5E-4DFD-9DC8-CEEE1B14CF23}" dt="2022-11-08T08:24:37.354" v="1410" actId="26606"/>
          <ac:spMkLst>
            <pc:docMk/>
            <pc:sldMk cId="3826629664" sldId="259"/>
            <ac:spMk id="1036" creationId="{3AFE8227-C443-417B-BA91-520EB1EF4559}"/>
          </ac:spMkLst>
        </pc:spChg>
        <pc:spChg chg="add del">
          <ac:chgData name="Elianne van Hofwegen" userId="e2730482-3bd0-44c7-8d5c-28715d46fa9a" providerId="ADAL" clId="{0C5CCA5D-9A5E-4DFD-9DC8-CEEE1B14CF23}" dt="2022-11-08T08:24:37.354" v="1410" actId="26606"/>
          <ac:spMkLst>
            <pc:docMk/>
            <pc:sldMk cId="3826629664" sldId="259"/>
            <ac:spMk id="1037" creationId="{907741FC-B544-4A6E-B831-6789D042333D}"/>
          </ac:spMkLst>
        </pc:spChg>
        <pc:spChg chg="add del">
          <ac:chgData name="Elianne van Hofwegen" userId="e2730482-3bd0-44c7-8d5c-28715d46fa9a" providerId="ADAL" clId="{0C5CCA5D-9A5E-4DFD-9DC8-CEEE1B14CF23}" dt="2022-11-08T08:26:30.286" v="1563" actId="26606"/>
          <ac:spMkLst>
            <pc:docMk/>
            <pc:sldMk cId="3826629664" sldId="259"/>
            <ac:spMk id="1039" creationId="{04812C46-200A-4DEB-A05E-3ED6C68C2387}"/>
          </ac:spMkLst>
        </pc:spChg>
        <pc:spChg chg="add del">
          <ac:chgData name="Elianne van Hofwegen" userId="e2730482-3bd0-44c7-8d5c-28715d46fa9a" providerId="ADAL" clId="{0C5CCA5D-9A5E-4DFD-9DC8-CEEE1B14CF23}" dt="2022-11-08T08:26:30.286" v="1563" actId="26606"/>
          <ac:spMkLst>
            <pc:docMk/>
            <pc:sldMk cId="3826629664" sldId="259"/>
            <ac:spMk id="1040" creationId="{16BF4F81-CE79-4A24-860D-9959FF7162FB}"/>
          </ac:spMkLst>
        </pc:spChg>
        <pc:spChg chg="add del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1045" creationId="{784A4C73-4D6A-4AC6-A7C8-BE10112F860F}"/>
          </ac:spMkLst>
        </pc:spChg>
        <pc:spChg chg="add del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1047" creationId="{9C9E83AF-030E-4F9E-A53E-41FDC8659D0D}"/>
          </ac:spMkLst>
        </pc:spChg>
        <pc:spChg chg="add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1052" creationId="{EFD5A99E-7A66-46DA-9E51-5E3B056C5ED1}"/>
          </ac:spMkLst>
        </pc:spChg>
        <pc:spChg chg="add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1054" creationId="{DDD926EC-6F88-4D89-9AED-1C4C1AC00E22}"/>
          </ac:spMkLst>
        </pc:spChg>
        <pc:spChg chg="add">
          <ac:chgData name="Elianne van Hofwegen" userId="e2730482-3bd0-44c7-8d5c-28715d46fa9a" providerId="ADAL" clId="{0C5CCA5D-9A5E-4DFD-9DC8-CEEE1B14CF23}" dt="2022-11-08T08:27:47.202" v="1569" actId="26606"/>
          <ac:spMkLst>
            <pc:docMk/>
            <pc:sldMk cId="3826629664" sldId="259"/>
            <ac:spMk id="1070" creationId="{A210685A-6235-45A7-850D-A6F555466EF7}"/>
          </ac:spMkLst>
        </pc:spChg>
        <pc:grpChg chg="add">
          <ac:chgData name="Elianne van Hofwegen" userId="e2730482-3bd0-44c7-8d5c-28715d46fa9a" providerId="ADAL" clId="{0C5CCA5D-9A5E-4DFD-9DC8-CEEE1B14CF23}" dt="2022-11-08T08:27:47.202" v="1569" actId="26606"/>
          <ac:grpSpMkLst>
            <pc:docMk/>
            <pc:sldMk cId="3826629664" sldId="259"/>
            <ac:grpSpMk id="1056" creationId="{8FDF61AF-317E-4494-A280-0855DDC7ECAC}"/>
          </ac:grpSpMkLst>
        </pc:grpChg>
        <pc:grpChg chg="add">
          <ac:chgData name="Elianne van Hofwegen" userId="e2730482-3bd0-44c7-8d5c-28715d46fa9a" providerId="ADAL" clId="{0C5CCA5D-9A5E-4DFD-9DC8-CEEE1B14CF23}" dt="2022-11-08T08:27:47.202" v="1569" actId="26606"/>
          <ac:grpSpMkLst>
            <pc:docMk/>
            <pc:sldMk cId="3826629664" sldId="259"/>
            <ac:grpSpMk id="1072" creationId="{FB75189D-7A49-4C8D-A667-F87B418B5751}"/>
          </ac:grpSpMkLst>
        </pc:grpChg>
        <pc:picChg chg="add mod ord">
          <ac:chgData name="Elianne van Hofwegen" userId="e2730482-3bd0-44c7-8d5c-28715d46fa9a" providerId="ADAL" clId="{0C5CCA5D-9A5E-4DFD-9DC8-CEEE1B14CF23}" dt="2022-11-08T08:27:47.202" v="1569" actId="26606"/>
          <ac:picMkLst>
            <pc:docMk/>
            <pc:sldMk cId="3826629664" sldId="259"/>
            <ac:picMk id="1026" creationId="{A6FFA636-667A-58E0-D9F6-16B44A5DCAF5}"/>
          </ac:picMkLst>
        </pc:picChg>
      </pc:sldChg>
      <pc:sldChg chg="modSp new mod">
        <pc:chgData name="Elianne van Hofwegen" userId="e2730482-3bd0-44c7-8d5c-28715d46fa9a" providerId="ADAL" clId="{0C5CCA5D-9A5E-4DFD-9DC8-CEEE1B14CF23}" dt="2022-11-08T08:26:12.488" v="1562" actId="255"/>
        <pc:sldMkLst>
          <pc:docMk/>
          <pc:sldMk cId="4220541693" sldId="260"/>
        </pc:sldMkLst>
        <pc:spChg chg="mod">
          <ac:chgData name="Elianne van Hofwegen" userId="e2730482-3bd0-44c7-8d5c-28715d46fa9a" providerId="ADAL" clId="{0C5CCA5D-9A5E-4DFD-9DC8-CEEE1B14CF23}" dt="2022-11-08T08:26:12.488" v="1562" actId="255"/>
          <ac:spMkLst>
            <pc:docMk/>
            <pc:sldMk cId="4220541693" sldId="260"/>
            <ac:spMk id="2" creationId="{C2F04C8E-4F4A-D193-1B43-B29F641711DB}"/>
          </ac:spMkLst>
        </pc:spChg>
        <pc:spChg chg="mod">
          <ac:chgData name="Elianne van Hofwegen" userId="e2730482-3bd0-44c7-8d5c-28715d46fa9a" providerId="ADAL" clId="{0C5CCA5D-9A5E-4DFD-9DC8-CEEE1B14CF23}" dt="2022-11-08T08:26:02.787" v="1559" actId="255"/>
          <ac:spMkLst>
            <pc:docMk/>
            <pc:sldMk cId="4220541693" sldId="260"/>
            <ac:spMk id="3" creationId="{D57DCD56-B744-A758-BFDF-181A2E7C40D1}"/>
          </ac:spMkLst>
        </pc:spChg>
      </pc:sldChg>
      <pc:sldChg chg="addSp modSp new mod">
        <pc:chgData name="Elianne van Hofwegen" userId="e2730482-3bd0-44c7-8d5c-28715d46fa9a" providerId="ADAL" clId="{0C5CCA5D-9A5E-4DFD-9DC8-CEEE1B14CF23}" dt="2022-11-08T08:28:55.724" v="1584" actId="1076"/>
        <pc:sldMkLst>
          <pc:docMk/>
          <pc:sldMk cId="3735242752" sldId="261"/>
        </pc:sldMkLst>
        <pc:spChg chg="mod">
          <ac:chgData name="Elianne van Hofwegen" userId="e2730482-3bd0-44c7-8d5c-28715d46fa9a" providerId="ADAL" clId="{0C5CCA5D-9A5E-4DFD-9DC8-CEEE1B14CF23}" dt="2022-11-08T08:28:05.653" v="1572" actId="255"/>
          <ac:spMkLst>
            <pc:docMk/>
            <pc:sldMk cId="3735242752" sldId="261"/>
            <ac:spMk id="2" creationId="{DACEF812-7BAC-B77F-19C2-6B8EF9BD6C18}"/>
          </ac:spMkLst>
        </pc:spChg>
        <pc:spChg chg="mod">
          <ac:chgData name="Elianne van Hofwegen" userId="e2730482-3bd0-44c7-8d5c-28715d46fa9a" providerId="ADAL" clId="{0C5CCA5D-9A5E-4DFD-9DC8-CEEE1B14CF23}" dt="2022-11-08T08:28:50.559" v="1583" actId="14100"/>
          <ac:spMkLst>
            <pc:docMk/>
            <pc:sldMk cId="3735242752" sldId="261"/>
            <ac:spMk id="3" creationId="{4F5BEFC1-DE17-9AEE-5B45-D3F8587BDABA}"/>
          </ac:spMkLst>
        </pc:spChg>
        <pc:picChg chg="add mod">
          <ac:chgData name="Elianne van Hofwegen" userId="e2730482-3bd0-44c7-8d5c-28715d46fa9a" providerId="ADAL" clId="{0C5CCA5D-9A5E-4DFD-9DC8-CEEE1B14CF23}" dt="2022-11-08T08:28:55.724" v="1584" actId="1076"/>
          <ac:picMkLst>
            <pc:docMk/>
            <pc:sldMk cId="3735242752" sldId="261"/>
            <ac:picMk id="2050" creationId="{2ADC9C57-B960-28AB-2813-00D32DD70AC1}"/>
          </ac:picMkLst>
        </pc:picChg>
      </pc:sldChg>
      <pc:sldChg chg="addSp delSp modSp new mod">
        <pc:chgData name="Elianne van Hofwegen" userId="e2730482-3bd0-44c7-8d5c-28715d46fa9a" providerId="ADAL" clId="{0C5CCA5D-9A5E-4DFD-9DC8-CEEE1B14CF23}" dt="2022-11-08T08:30:24.726" v="1617" actId="1076"/>
        <pc:sldMkLst>
          <pc:docMk/>
          <pc:sldMk cId="2567385547" sldId="262"/>
        </pc:sldMkLst>
        <pc:spChg chg="mod">
          <ac:chgData name="Elianne van Hofwegen" userId="e2730482-3bd0-44c7-8d5c-28715d46fa9a" providerId="ADAL" clId="{0C5CCA5D-9A5E-4DFD-9DC8-CEEE1B14CF23}" dt="2022-11-08T08:29:02.811" v="1587" actId="255"/>
          <ac:spMkLst>
            <pc:docMk/>
            <pc:sldMk cId="2567385547" sldId="262"/>
            <ac:spMk id="2" creationId="{6D43A084-15B5-48B7-25D0-E0DA68197AEE}"/>
          </ac:spMkLst>
        </pc:spChg>
        <pc:spChg chg="del mod">
          <ac:chgData name="Elianne van Hofwegen" userId="e2730482-3bd0-44c7-8d5c-28715d46fa9a" providerId="ADAL" clId="{0C5CCA5D-9A5E-4DFD-9DC8-CEEE1B14CF23}" dt="2022-11-08T08:30:04.277" v="1614" actId="478"/>
          <ac:spMkLst>
            <pc:docMk/>
            <pc:sldMk cId="2567385547" sldId="262"/>
            <ac:spMk id="3" creationId="{AF5004EC-EC93-A72C-B43F-CAF08FF5BC07}"/>
          </ac:spMkLst>
        </pc:spChg>
        <pc:spChg chg="add del mod">
          <ac:chgData name="Elianne van Hofwegen" userId="e2730482-3bd0-44c7-8d5c-28715d46fa9a" providerId="ADAL" clId="{0C5CCA5D-9A5E-4DFD-9DC8-CEEE1B14CF23}" dt="2022-11-08T08:30:21.927" v="1616"/>
          <ac:spMkLst>
            <pc:docMk/>
            <pc:sldMk cId="2567385547" sldId="262"/>
            <ac:spMk id="4" creationId="{A3750368-C090-5C7E-A1A9-EFD1509F0A8F}"/>
          </ac:spMkLst>
        </pc:spChg>
        <pc:picChg chg="add del mod">
          <ac:chgData name="Elianne van Hofwegen" userId="e2730482-3bd0-44c7-8d5c-28715d46fa9a" providerId="ADAL" clId="{0C5CCA5D-9A5E-4DFD-9DC8-CEEE1B14CF23}" dt="2022-11-08T08:30:04.277" v="1614" actId="478"/>
          <ac:picMkLst>
            <pc:docMk/>
            <pc:sldMk cId="2567385547" sldId="262"/>
            <ac:picMk id="3074" creationId="{E5712594-BAE4-31E0-7489-3817536795A2}"/>
          </ac:picMkLst>
        </pc:picChg>
        <pc:picChg chg="add mod">
          <ac:chgData name="Elianne van Hofwegen" userId="e2730482-3bd0-44c7-8d5c-28715d46fa9a" providerId="ADAL" clId="{0C5CCA5D-9A5E-4DFD-9DC8-CEEE1B14CF23}" dt="2022-11-08T08:30:24.726" v="1617" actId="1076"/>
          <ac:picMkLst>
            <pc:docMk/>
            <pc:sldMk cId="2567385547" sldId="262"/>
            <ac:picMk id="3076" creationId="{247D5E62-D7C5-E5DA-7C93-F86C0A3D5A6F}"/>
          </ac:picMkLst>
        </pc:picChg>
      </pc:sldChg>
      <pc:sldChg chg="addSp delSp modSp new mod setBg">
        <pc:chgData name="Elianne van Hofwegen" userId="e2730482-3bd0-44c7-8d5c-28715d46fa9a" providerId="ADAL" clId="{0C5CCA5D-9A5E-4DFD-9DC8-CEEE1B14CF23}" dt="2022-11-08T08:31:51.434" v="1649" actId="207"/>
        <pc:sldMkLst>
          <pc:docMk/>
          <pc:sldMk cId="1442877779" sldId="263"/>
        </pc:sldMkLst>
        <pc:spChg chg="mod">
          <ac:chgData name="Elianne van Hofwegen" userId="e2730482-3bd0-44c7-8d5c-28715d46fa9a" providerId="ADAL" clId="{0C5CCA5D-9A5E-4DFD-9DC8-CEEE1B14CF23}" dt="2022-11-08T08:31:33.915" v="1647" actId="26606"/>
          <ac:spMkLst>
            <pc:docMk/>
            <pc:sldMk cId="1442877779" sldId="263"/>
            <ac:spMk id="2" creationId="{55063C09-7A76-2546-1428-23F4F8A98445}"/>
          </ac:spMkLst>
        </pc:spChg>
        <pc:spChg chg="mod">
          <ac:chgData name="Elianne van Hofwegen" userId="e2730482-3bd0-44c7-8d5c-28715d46fa9a" providerId="ADAL" clId="{0C5CCA5D-9A5E-4DFD-9DC8-CEEE1B14CF23}" dt="2022-11-08T08:31:51.434" v="1649" actId="207"/>
          <ac:spMkLst>
            <pc:docMk/>
            <pc:sldMk cId="1442877779" sldId="263"/>
            <ac:spMk id="3" creationId="{971A83AA-D6C4-A168-508D-3A451F3BB67B}"/>
          </ac:spMkLst>
        </pc:spChg>
        <pc:spChg chg="add del">
          <ac:chgData name="Elianne van Hofwegen" userId="e2730482-3bd0-44c7-8d5c-28715d46fa9a" providerId="ADAL" clId="{0C5CCA5D-9A5E-4DFD-9DC8-CEEE1B14CF23}" dt="2022-11-08T08:31:20.746" v="1640" actId="26606"/>
          <ac:spMkLst>
            <pc:docMk/>
            <pc:sldMk cId="1442877779" sldId="263"/>
            <ac:spMk id="4103" creationId="{04812C46-200A-4DEB-A05E-3ED6C68C2387}"/>
          </ac:spMkLst>
        </pc:spChg>
        <pc:spChg chg="add del">
          <ac:chgData name="Elianne van Hofwegen" userId="e2730482-3bd0-44c7-8d5c-28715d46fa9a" providerId="ADAL" clId="{0C5CCA5D-9A5E-4DFD-9DC8-CEEE1B14CF23}" dt="2022-11-08T08:31:20.746" v="1640" actId="26606"/>
          <ac:spMkLst>
            <pc:docMk/>
            <pc:sldMk cId="1442877779" sldId="263"/>
            <ac:spMk id="4105" creationId="{D1EA859B-E555-4109-94F3-6700E046E008}"/>
          </ac:spMkLst>
        </pc:spChg>
        <pc:spChg chg="add del">
          <ac:chgData name="Elianne van Hofwegen" userId="e2730482-3bd0-44c7-8d5c-28715d46fa9a" providerId="ADAL" clId="{0C5CCA5D-9A5E-4DFD-9DC8-CEEE1B14CF23}" dt="2022-11-08T08:31:25.299" v="1642" actId="26606"/>
          <ac:spMkLst>
            <pc:docMk/>
            <pc:sldMk cId="1442877779" sldId="263"/>
            <ac:spMk id="4107" creationId="{D009D6D5-DAC2-4A8B-A17A-E206B9012D09}"/>
          </ac:spMkLst>
        </pc:spChg>
        <pc:spChg chg="add del">
          <ac:chgData name="Elianne van Hofwegen" userId="e2730482-3bd0-44c7-8d5c-28715d46fa9a" providerId="ADAL" clId="{0C5CCA5D-9A5E-4DFD-9DC8-CEEE1B14CF23}" dt="2022-11-08T08:31:32.980" v="1644" actId="26606"/>
          <ac:spMkLst>
            <pc:docMk/>
            <pc:sldMk cId="1442877779" sldId="263"/>
            <ac:spMk id="4109" creationId="{F249C1C3-EBDE-4C27-BD12-A6AE40A4DBC7}"/>
          </ac:spMkLst>
        </pc:spChg>
        <pc:spChg chg="add del">
          <ac:chgData name="Elianne van Hofwegen" userId="e2730482-3bd0-44c7-8d5c-28715d46fa9a" providerId="ADAL" clId="{0C5CCA5D-9A5E-4DFD-9DC8-CEEE1B14CF23}" dt="2022-11-08T08:31:32.980" v="1644" actId="26606"/>
          <ac:spMkLst>
            <pc:docMk/>
            <pc:sldMk cId="1442877779" sldId="263"/>
            <ac:spMk id="4110" creationId="{59264BFD-360D-430E-B593-7BC0D00FBDEE}"/>
          </ac:spMkLst>
        </pc:spChg>
        <pc:spChg chg="add del">
          <ac:chgData name="Elianne van Hofwegen" userId="e2730482-3bd0-44c7-8d5c-28715d46fa9a" providerId="ADAL" clId="{0C5CCA5D-9A5E-4DFD-9DC8-CEEE1B14CF23}" dt="2022-11-08T08:31:33.910" v="1646" actId="26606"/>
          <ac:spMkLst>
            <pc:docMk/>
            <pc:sldMk cId="1442877779" sldId="263"/>
            <ac:spMk id="4114" creationId="{C232B152-3720-4D3B-97ED-45CE5483F16F}"/>
          </ac:spMkLst>
        </pc:spChg>
        <pc:spChg chg="add del">
          <ac:chgData name="Elianne van Hofwegen" userId="e2730482-3bd0-44c7-8d5c-28715d46fa9a" providerId="ADAL" clId="{0C5CCA5D-9A5E-4DFD-9DC8-CEEE1B14CF23}" dt="2022-11-08T08:31:33.910" v="1646" actId="26606"/>
          <ac:spMkLst>
            <pc:docMk/>
            <pc:sldMk cId="1442877779" sldId="263"/>
            <ac:spMk id="4115" creationId="{11BAB570-FF10-4E96-8A3F-FA9804702B89}"/>
          </ac:spMkLst>
        </pc:spChg>
        <pc:spChg chg="add del">
          <ac:chgData name="Elianne van Hofwegen" userId="e2730482-3bd0-44c7-8d5c-28715d46fa9a" providerId="ADAL" clId="{0C5CCA5D-9A5E-4DFD-9DC8-CEEE1B14CF23}" dt="2022-11-08T08:31:33.910" v="1646" actId="26606"/>
          <ac:spMkLst>
            <pc:docMk/>
            <pc:sldMk cId="1442877779" sldId="263"/>
            <ac:spMk id="4116" creationId="{4B9FAFB2-BEB5-4848-8018-BCAD99E2E1AA}"/>
          </ac:spMkLst>
        </pc:spChg>
        <pc:spChg chg="add">
          <ac:chgData name="Elianne van Hofwegen" userId="e2730482-3bd0-44c7-8d5c-28715d46fa9a" providerId="ADAL" clId="{0C5CCA5D-9A5E-4DFD-9DC8-CEEE1B14CF23}" dt="2022-11-08T08:31:33.915" v="1647" actId="26606"/>
          <ac:spMkLst>
            <pc:docMk/>
            <pc:sldMk cId="1442877779" sldId="263"/>
            <ac:spMk id="4118" creationId="{CEF6118E-44FB-4509-B4D9-129052E4C6EE}"/>
          </ac:spMkLst>
        </pc:spChg>
        <pc:grpChg chg="add del">
          <ac:chgData name="Elianne van Hofwegen" userId="e2730482-3bd0-44c7-8d5c-28715d46fa9a" providerId="ADAL" clId="{0C5CCA5D-9A5E-4DFD-9DC8-CEEE1B14CF23}" dt="2022-11-08T08:31:32.980" v="1644" actId="26606"/>
          <ac:grpSpMkLst>
            <pc:docMk/>
            <pc:sldMk cId="1442877779" sldId="263"/>
            <ac:grpSpMk id="4111" creationId="{A4538145-ACBA-40C0-AFBD-DE742723D579}"/>
          </ac:grpSpMkLst>
        </pc:grpChg>
        <pc:picChg chg="add mod ord">
          <ac:chgData name="Elianne van Hofwegen" userId="e2730482-3bd0-44c7-8d5c-28715d46fa9a" providerId="ADAL" clId="{0C5CCA5D-9A5E-4DFD-9DC8-CEEE1B14CF23}" dt="2022-11-08T08:31:33.915" v="1647" actId="26606"/>
          <ac:picMkLst>
            <pc:docMk/>
            <pc:sldMk cId="1442877779" sldId="263"/>
            <ac:picMk id="4098" creationId="{959F53B6-76D8-6720-B055-653392F25504}"/>
          </ac:picMkLst>
        </pc:picChg>
      </pc:sldChg>
      <pc:sldChg chg="modSp new mod">
        <pc:chgData name="Elianne van Hofwegen" userId="e2730482-3bd0-44c7-8d5c-28715d46fa9a" providerId="ADAL" clId="{0C5CCA5D-9A5E-4DFD-9DC8-CEEE1B14CF23}" dt="2022-11-08T08:32:04.851" v="1654" actId="255"/>
        <pc:sldMkLst>
          <pc:docMk/>
          <pc:sldMk cId="3278185912" sldId="264"/>
        </pc:sldMkLst>
        <pc:spChg chg="mod">
          <ac:chgData name="Elianne van Hofwegen" userId="e2730482-3bd0-44c7-8d5c-28715d46fa9a" providerId="ADAL" clId="{0C5CCA5D-9A5E-4DFD-9DC8-CEEE1B14CF23}" dt="2022-11-08T08:32:04.851" v="1654" actId="255"/>
          <ac:spMkLst>
            <pc:docMk/>
            <pc:sldMk cId="3278185912" sldId="264"/>
            <ac:spMk id="2" creationId="{EB03C32E-4EBE-3AE8-4ED5-06B6E152F6E8}"/>
          </ac:spMkLst>
        </pc:spChg>
        <pc:spChg chg="mod">
          <ac:chgData name="Elianne van Hofwegen" userId="e2730482-3bd0-44c7-8d5c-28715d46fa9a" providerId="ADAL" clId="{0C5CCA5D-9A5E-4DFD-9DC8-CEEE1B14CF23}" dt="2022-11-08T08:31:59.319" v="1651" actId="255"/>
          <ac:spMkLst>
            <pc:docMk/>
            <pc:sldMk cId="3278185912" sldId="264"/>
            <ac:spMk id="3" creationId="{7F696CCA-1B4D-AFB7-D19E-289461146FAE}"/>
          </ac:spMkLst>
        </pc:spChg>
      </pc:sldChg>
      <pc:sldChg chg="addSp delSp modSp new mod">
        <pc:chgData name="Elianne van Hofwegen" userId="e2730482-3bd0-44c7-8d5c-28715d46fa9a" providerId="ADAL" clId="{0C5CCA5D-9A5E-4DFD-9DC8-CEEE1B14CF23}" dt="2022-11-08T08:33:23.195" v="1710"/>
        <pc:sldMkLst>
          <pc:docMk/>
          <pc:sldMk cId="3873640323" sldId="265"/>
        </pc:sldMkLst>
        <pc:spChg chg="mod">
          <ac:chgData name="Elianne van Hofwegen" userId="e2730482-3bd0-44c7-8d5c-28715d46fa9a" providerId="ADAL" clId="{0C5CCA5D-9A5E-4DFD-9DC8-CEEE1B14CF23}" dt="2022-11-08T08:32:43.161" v="1694" actId="255"/>
          <ac:spMkLst>
            <pc:docMk/>
            <pc:sldMk cId="3873640323" sldId="265"/>
            <ac:spMk id="2" creationId="{9485DFD6-BD42-E829-DC0B-A9CF884779EF}"/>
          </ac:spMkLst>
        </pc:spChg>
        <pc:spChg chg="mod">
          <ac:chgData name="Elianne van Hofwegen" userId="e2730482-3bd0-44c7-8d5c-28715d46fa9a" providerId="ADAL" clId="{0C5CCA5D-9A5E-4DFD-9DC8-CEEE1B14CF23}" dt="2022-11-08T08:33:22.261" v="1709" actId="14100"/>
          <ac:spMkLst>
            <pc:docMk/>
            <pc:sldMk cId="3873640323" sldId="265"/>
            <ac:spMk id="3" creationId="{9A98187C-2C43-8B2F-61C8-B03ACBB8814D}"/>
          </ac:spMkLst>
        </pc:spChg>
        <pc:picChg chg="add del mod">
          <ac:chgData name="Elianne van Hofwegen" userId="e2730482-3bd0-44c7-8d5c-28715d46fa9a" providerId="ADAL" clId="{0C5CCA5D-9A5E-4DFD-9DC8-CEEE1B14CF23}" dt="2022-11-08T08:33:23.195" v="1710"/>
          <ac:picMkLst>
            <pc:docMk/>
            <pc:sldMk cId="3873640323" sldId="265"/>
            <ac:picMk id="5122" creationId="{EBB39180-F1A4-04E3-2A10-F2CDF3141BE0}"/>
          </ac:picMkLst>
        </pc:picChg>
      </pc:sldChg>
      <pc:sldMasterChg chg="setBg modSldLayout">
        <pc:chgData name="Elianne van Hofwegen" userId="e2730482-3bd0-44c7-8d5c-28715d46fa9a" providerId="ADAL" clId="{0C5CCA5D-9A5E-4DFD-9DC8-CEEE1B14CF23}" dt="2022-11-08T08:27:22.375" v="1568"/>
        <pc:sldMasterMkLst>
          <pc:docMk/>
          <pc:sldMasterMk cId="3862247381" sldId="2147483648"/>
        </pc:sldMasterMkLst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1214004017" sldId="2147483649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2421239503" sldId="2147483650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1960138232" sldId="2147483651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4134243482" sldId="2147483652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2899378103" sldId="2147483653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3015657592" sldId="2147483654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2729818969" sldId="2147483655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210738043" sldId="2147483656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3156235191" sldId="2147483657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2186826666" sldId="2147483658"/>
          </pc:sldLayoutMkLst>
        </pc:sldLayoutChg>
        <pc:sldLayoutChg chg="setBg">
          <pc:chgData name="Elianne van Hofwegen" userId="e2730482-3bd0-44c7-8d5c-28715d46fa9a" providerId="ADAL" clId="{0C5CCA5D-9A5E-4DFD-9DC8-CEEE1B14CF23}" dt="2022-11-08T08:27:22.375" v="1568"/>
          <pc:sldLayoutMkLst>
            <pc:docMk/>
            <pc:sldMasterMk cId="3862247381" sldId="2147483648"/>
            <pc:sldLayoutMk cId="3533608423" sldId="2147483659"/>
          </pc:sldLayoutMkLst>
        </pc:sldLayoutChg>
      </pc:sldMasterChg>
    </pc:docChg>
  </pc:docChgLst>
  <pc:docChgLst>
    <pc:chgData name="Elianne van Hofwegen" userId="e2730482-3bd0-44c7-8d5c-28715d46fa9a" providerId="ADAL" clId="{FD33F696-95B0-4D40-9C7D-1CC2C778CB76}"/>
    <pc:docChg chg="undo custSel addSld delSld modSld">
      <pc:chgData name="Elianne van Hofwegen" userId="e2730482-3bd0-44c7-8d5c-28715d46fa9a" providerId="ADAL" clId="{FD33F696-95B0-4D40-9C7D-1CC2C778CB76}" dt="2023-08-18T09:14:55.921" v="92" actId="5793"/>
      <pc:docMkLst>
        <pc:docMk/>
      </pc:docMkLst>
      <pc:sldChg chg="addSp delSp modSp mod setBg">
        <pc:chgData name="Elianne van Hofwegen" userId="e2730482-3bd0-44c7-8d5c-28715d46fa9a" providerId="ADAL" clId="{FD33F696-95B0-4D40-9C7D-1CC2C778CB76}" dt="2023-08-18T09:14:43.576" v="81" actId="27636"/>
        <pc:sldMkLst>
          <pc:docMk/>
          <pc:sldMk cId="1055149460" sldId="256"/>
        </pc:sldMkLst>
        <pc:spChg chg="mod">
          <ac:chgData name="Elianne van Hofwegen" userId="e2730482-3bd0-44c7-8d5c-28715d46fa9a" providerId="ADAL" clId="{FD33F696-95B0-4D40-9C7D-1CC2C778CB76}" dt="2023-08-18T09:14:43.554" v="80" actId="26606"/>
          <ac:spMkLst>
            <pc:docMk/>
            <pc:sldMk cId="1055149460" sldId="256"/>
            <ac:spMk id="2" creationId="{B687F9E1-8591-1C0D-1CE9-E50DFDB34BD7}"/>
          </ac:spMkLst>
        </pc:spChg>
        <pc:spChg chg="mod">
          <ac:chgData name="Elianne van Hofwegen" userId="e2730482-3bd0-44c7-8d5c-28715d46fa9a" providerId="ADAL" clId="{FD33F696-95B0-4D40-9C7D-1CC2C778CB76}" dt="2023-08-18T09:14:43.576" v="81" actId="27636"/>
          <ac:spMkLst>
            <pc:docMk/>
            <pc:sldMk cId="1055149460" sldId="256"/>
            <ac:spMk id="3" creationId="{B0E9599D-79B0-5238-8A2F-6B5D9BADB569}"/>
          </ac:spMkLst>
        </pc:spChg>
        <pc:spChg chg="add del">
          <ac:chgData name="Elianne van Hofwegen" userId="e2730482-3bd0-44c7-8d5c-28715d46fa9a" providerId="ADAL" clId="{FD33F696-95B0-4D40-9C7D-1CC2C778CB76}" dt="2023-08-18T09:14:42.269" v="76" actId="26606"/>
          <ac:spMkLst>
            <pc:docMk/>
            <pc:sldMk cId="1055149460" sldId="256"/>
            <ac:spMk id="8" creationId="{C2554CA6-288E-4202-BC52-2E5A8F0C0AED}"/>
          </ac:spMkLst>
        </pc:spChg>
        <pc:spChg chg="add del">
          <ac:chgData name="Elianne van Hofwegen" userId="e2730482-3bd0-44c7-8d5c-28715d46fa9a" providerId="ADAL" clId="{FD33F696-95B0-4D40-9C7D-1CC2C778CB76}" dt="2023-08-18T09:14:39.981" v="72" actId="26606"/>
          <ac:spMkLst>
            <pc:docMk/>
            <pc:sldMk cId="1055149460" sldId="256"/>
            <ac:spMk id="9" creationId="{F3E416D2-D994-4F7A-8F62-B28B11BEBA65}"/>
          </ac:spMkLst>
        </pc:spChg>
        <pc:spChg chg="add del">
          <ac:chgData name="Elianne van Hofwegen" userId="e2730482-3bd0-44c7-8d5c-28715d46fa9a" providerId="ADAL" clId="{FD33F696-95B0-4D40-9C7D-1CC2C778CB76}" dt="2023-08-18T09:14:42.269" v="76" actId="26606"/>
          <ac:spMkLst>
            <pc:docMk/>
            <pc:sldMk cId="1055149460" sldId="256"/>
            <ac:spMk id="10" creationId="{B10BB131-AC8E-4A8E-A5D1-36260F720C3B}"/>
          </ac:spMkLst>
        </pc:spChg>
        <pc:spChg chg="add del">
          <ac:chgData name="Elianne van Hofwegen" userId="e2730482-3bd0-44c7-8d5c-28715d46fa9a" providerId="ADAL" clId="{FD33F696-95B0-4D40-9C7D-1CC2C778CB76}" dt="2023-08-18T09:14:39.981" v="72" actId="26606"/>
          <ac:spMkLst>
            <pc:docMk/>
            <pc:sldMk cId="1055149460" sldId="256"/>
            <ac:spMk id="11" creationId="{FB27C166-470E-467E-9E9E-E235EEF3C01B}"/>
          </ac:spMkLst>
        </pc:spChg>
        <pc:spChg chg="add del">
          <ac:chgData name="Elianne van Hofwegen" userId="e2730482-3bd0-44c7-8d5c-28715d46fa9a" providerId="ADAL" clId="{FD33F696-95B0-4D40-9C7D-1CC2C778CB76}" dt="2023-08-18T09:14:42.269" v="76" actId="26606"/>
          <ac:spMkLst>
            <pc:docMk/>
            <pc:sldMk cId="1055149460" sldId="256"/>
            <ac:spMk id="12" creationId="{5B7778FC-632E-4DCA-A7CB-0D7731CCF970}"/>
          </ac:spMkLst>
        </pc:spChg>
        <pc:spChg chg="add del">
          <ac:chgData name="Elianne van Hofwegen" userId="e2730482-3bd0-44c7-8d5c-28715d46fa9a" providerId="ADAL" clId="{FD33F696-95B0-4D40-9C7D-1CC2C778CB76}" dt="2023-08-18T09:14:39.981" v="72" actId="26606"/>
          <ac:spMkLst>
            <pc:docMk/>
            <pc:sldMk cId="1055149460" sldId="256"/>
            <ac:spMk id="13" creationId="{673636C8-1392-483A-8A7A-CA259E806C54}"/>
          </ac:spMkLst>
        </pc:spChg>
        <pc:spChg chg="add del">
          <ac:chgData name="Elianne van Hofwegen" userId="e2730482-3bd0-44c7-8d5c-28715d46fa9a" providerId="ADAL" clId="{FD33F696-95B0-4D40-9C7D-1CC2C778CB76}" dt="2023-08-18T09:14:42.269" v="76" actId="26606"/>
          <ac:spMkLst>
            <pc:docMk/>
            <pc:sldMk cId="1055149460" sldId="256"/>
            <ac:spMk id="14" creationId="{FA23A907-97FB-4A8F-880A-DD77401C4296}"/>
          </ac:spMkLst>
        </pc:spChg>
        <pc:spChg chg="add del">
          <ac:chgData name="Elianne van Hofwegen" userId="e2730482-3bd0-44c7-8d5c-28715d46fa9a" providerId="ADAL" clId="{FD33F696-95B0-4D40-9C7D-1CC2C778CB76}" dt="2023-08-18T09:14:39.981" v="72" actId="26606"/>
          <ac:spMkLst>
            <pc:docMk/>
            <pc:sldMk cId="1055149460" sldId="256"/>
            <ac:spMk id="15" creationId="{7539A79B-DFBA-4781-B0DE-4044B072261B}"/>
          </ac:spMkLst>
        </pc:spChg>
        <pc:spChg chg="add del">
          <ac:chgData name="Elianne van Hofwegen" userId="e2730482-3bd0-44c7-8d5c-28715d46fa9a" providerId="ADAL" clId="{FD33F696-95B0-4D40-9C7D-1CC2C778CB76}" dt="2023-08-18T09:14:41.359" v="74" actId="26606"/>
          <ac:spMkLst>
            <pc:docMk/>
            <pc:sldMk cId="1055149460" sldId="256"/>
            <ac:spMk id="17" creationId="{3AFE8227-C443-417B-BA91-520EB1EF4559}"/>
          </ac:spMkLst>
        </pc:spChg>
        <pc:spChg chg="add del">
          <ac:chgData name="Elianne van Hofwegen" userId="e2730482-3bd0-44c7-8d5c-28715d46fa9a" providerId="ADAL" clId="{FD33F696-95B0-4D40-9C7D-1CC2C778CB76}" dt="2023-08-18T09:14:41.359" v="74" actId="26606"/>
          <ac:spMkLst>
            <pc:docMk/>
            <pc:sldMk cId="1055149460" sldId="256"/>
            <ac:spMk id="19" creationId="{907741FC-B544-4A6E-B831-6789D042333D}"/>
          </ac:spMkLst>
        </pc:spChg>
        <pc:spChg chg="add del">
          <ac:chgData name="Elianne van Hofwegen" userId="e2730482-3bd0-44c7-8d5c-28715d46fa9a" providerId="ADAL" clId="{FD33F696-95B0-4D40-9C7D-1CC2C778CB76}" dt="2023-08-18T09:14:41.359" v="74" actId="26606"/>
          <ac:spMkLst>
            <pc:docMk/>
            <pc:sldMk cId="1055149460" sldId="256"/>
            <ac:spMk id="20" creationId="{3F0BE7ED-7814-4273-B18A-F26CC0380380}"/>
          </ac:spMkLst>
        </pc:spChg>
        <pc:spChg chg="add del">
          <ac:chgData name="Elianne van Hofwegen" userId="e2730482-3bd0-44c7-8d5c-28715d46fa9a" providerId="ADAL" clId="{FD33F696-95B0-4D40-9C7D-1CC2C778CB76}" dt="2023-08-18T09:14:43.527" v="79" actId="26606"/>
          <ac:spMkLst>
            <pc:docMk/>
            <pc:sldMk cId="1055149460" sldId="256"/>
            <ac:spMk id="21" creationId="{A3363022-C969-41E9-8EB2-E4C94908C1FA}"/>
          </ac:spMkLst>
        </pc:spChg>
        <pc:spChg chg="add del">
          <ac:chgData name="Elianne van Hofwegen" userId="e2730482-3bd0-44c7-8d5c-28715d46fa9a" providerId="ADAL" clId="{FD33F696-95B0-4D40-9C7D-1CC2C778CB76}" dt="2023-08-18T09:14:43.527" v="79" actId="26606"/>
          <ac:spMkLst>
            <pc:docMk/>
            <pc:sldMk cId="1055149460" sldId="256"/>
            <ac:spMk id="22" creationId="{8D1AD6B3-BE88-4CEB-BA17-790657CC4729}"/>
          </ac:spMkLst>
        </pc:spChg>
        <pc:spChg chg="add">
          <ac:chgData name="Elianne van Hofwegen" userId="e2730482-3bd0-44c7-8d5c-28715d46fa9a" providerId="ADAL" clId="{FD33F696-95B0-4D40-9C7D-1CC2C778CB76}" dt="2023-08-18T09:14:43.554" v="80" actId="26606"/>
          <ac:spMkLst>
            <pc:docMk/>
            <pc:sldMk cId="1055149460" sldId="256"/>
            <ac:spMk id="27" creationId="{A3363022-C969-41E9-8EB2-E4C94908C1FA}"/>
          </ac:spMkLst>
        </pc:spChg>
        <pc:spChg chg="add">
          <ac:chgData name="Elianne van Hofwegen" userId="e2730482-3bd0-44c7-8d5c-28715d46fa9a" providerId="ADAL" clId="{FD33F696-95B0-4D40-9C7D-1CC2C778CB76}" dt="2023-08-18T09:14:43.554" v="80" actId="26606"/>
          <ac:spMkLst>
            <pc:docMk/>
            <pc:sldMk cId="1055149460" sldId="256"/>
            <ac:spMk id="28" creationId="{8D1AD6B3-BE88-4CEB-BA17-790657CC4729}"/>
          </ac:spMkLst>
        </pc:spChg>
        <pc:grpChg chg="add del">
          <ac:chgData name="Elianne van Hofwegen" userId="e2730482-3bd0-44c7-8d5c-28715d46fa9a" providerId="ADAL" clId="{FD33F696-95B0-4D40-9C7D-1CC2C778CB76}" dt="2023-08-18T09:14:43.527" v="79" actId="26606"/>
          <ac:grpSpMkLst>
            <pc:docMk/>
            <pc:sldMk cId="1055149460" sldId="256"/>
            <ac:grpSpMk id="23" creationId="{89D1390B-7E13-4B4F-9CB2-391063412E54}"/>
          </ac:grpSpMkLst>
        </pc:grpChg>
        <pc:grpChg chg="add">
          <ac:chgData name="Elianne van Hofwegen" userId="e2730482-3bd0-44c7-8d5c-28715d46fa9a" providerId="ADAL" clId="{FD33F696-95B0-4D40-9C7D-1CC2C778CB76}" dt="2023-08-18T09:14:43.554" v="80" actId="26606"/>
          <ac:grpSpMkLst>
            <pc:docMk/>
            <pc:sldMk cId="1055149460" sldId="256"/>
            <ac:grpSpMk id="30" creationId="{89D1390B-7E13-4B4F-9CB2-391063412E54}"/>
          </ac:grpSpMkLst>
        </pc:grpChg>
        <pc:picChg chg="del">
          <ac:chgData name="Elianne van Hofwegen" userId="e2730482-3bd0-44c7-8d5c-28715d46fa9a" providerId="ADAL" clId="{FD33F696-95B0-4D40-9C7D-1CC2C778CB76}" dt="2023-08-18T09:13:31.840" v="0" actId="478"/>
          <ac:picMkLst>
            <pc:docMk/>
            <pc:sldMk cId="1055149460" sldId="256"/>
            <ac:picMk id="4" creationId="{F00D52D3-D0B7-AA75-7049-976F29A39AD8}"/>
          </ac:picMkLst>
        </pc:picChg>
        <pc:picChg chg="add del">
          <ac:chgData name="Elianne van Hofwegen" userId="e2730482-3bd0-44c7-8d5c-28715d46fa9a" providerId="ADAL" clId="{FD33F696-95B0-4D40-9C7D-1CC2C778CB76}" dt="2023-08-18T09:14:39.981" v="72" actId="26606"/>
          <ac:picMkLst>
            <pc:docMk/>
            <pc:sldMk cId="1055149460" sldId="256"/>
            <ac:picMk id="5" creationId="{AF6C0B22-FC70-3223-5C86-EA37873A8BC0}"/>
          </ac:picMkLst>
        </pc:picChg>
        <pc:picChg chg="add del">
          <ac:chgData name="Elianne van Hofwegen" userId="e2730482-3bd0-44c7-8d5c-28715d46fa9a" providerId="ADAL" clId="{FD33F696-95B0-4D40-9C7D-1CC2C778CB76}" dt="2023-08-18T09:14:43.527" v="79" actId="26606"/>
          <ac:picMkLst>
            <pc:docMk/>
            <pc:sldMk cId="1055149460" sldId="256"/>
            <ac:picMk id="7" creationId="{411F3CA0-D810-8BEF-8D95-98D2A4F15FD2}"/>
          </ac:picMkLst>
        </pc:picChg>
        <pc:picChg chg="add del">
          <ac:chgData name="Elianne van Hofwegen" userId="e2730482-3bd0-44c7-8d5c-28715d46fa9a" providerId="ADAL" clId="{FD33F696-95B0-4D40-9C7D-1CC2C778CB76}" dt="2023-08-18T09:14:41.359" v="74" actId="26606"/>
          <ac:picMkLst>
            <pc:docMk/>
            <pc:sldMk cId="1055149460" sldId="256"/>
            <ac:picMk id="18" creationId="{C48E6101-ACED-77F0-586A-527C005531FA}"/>
          </ac:picMkLst>
        </pc:picChg>
        <pc:picChg chg="add">
          <ac:chgData name="Elianne van Hofwegen" userId="e2730482-3bd0-44c7-8d5c-28715d46fa9a" providerId="ADAL" clId="{FD33F696-95B0-4D40-9C7D-1CC2C778CB76}" dt="2023-08-18T09:14:43.554" v="80" actId="26606"/>
          <ac:picMkLst>
            <pc:docMk/>
            <pc:sldMk cId="1055149460" sldId="256"/>
            <ac:picMk id="29" creationId="{7B184617-1187-F998-D4EA-8A18BD4296F8}"/>
          </ac:picMkLst>
        </pc:picChg>
      </pc:sldChg>
      <pc:sldChg chg="del">
        <pc:chgData name="Elianne van Hofwegen" userId="e2730482-3bd0-44c7-8d5c-28715d46fa9a" providerId="ADAL" clId="{FD33F696-95B0-4D40-9C7D-1CC2C778CB76}" dt="2023-08-18T09:14:49.584" v="82" actId="2696"/>
        <pc:sldMkLst>
          <pc:docMk/>
          <pc:sldMk cId="4274054468" sldId="257"/>
        </pc:sldMkLst>
      </pc:sldChg>
      <pc:sldChg chg="modSp new mod">
        <pc:chgData name="Elianne van Hofwegen" userId="e2730482-3bd0-44c7-8d5c-28715d46fa9a" providerId="ADAL" clId="{FD33F696-95B0-4D40-9C7D-1CC2C778CB76}" dt="2023-08-18T09:14:55.921" v="92" actId="5793"/>
        <pc:sldMkLst>
          <pc:docMk/>
          <pc:sldMk cId="3522687709" sldId="266"/>
        </pc:sldMkLst>
        <pc:spChg chg="mod">
          <ac:chgData name="Elianne van Hofwegen" userId="e2730482-3bd0-44c7-8d5c-28715d46fa9a" providerId="ADAL" clId="{FD33F696-95B0-4D40-9C7D-1CC2C778CB76}" dt="2023-08-18T09:14:55.921" v="92" actId="5793"/>
          <ac:spMkLst>
            <pc:docMk/>
            <pc:sldMk cId="3522687709" sldId="266"/>
            <ac:spMk id="2" creationId="{5ADD723A-03CE-A186-0137-5F495695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97683C-8673-D9CB-BF48-1752BCE35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C42813-17C0-16BD-851C-057A83F84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46E5A7-9350-4E7C-6BB9-12456B10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E0155B-E0AC-2C48-5188-75827352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993114-3A41-B4F7-FEEC-74645D2B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00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BA56D-B0F1-9150-1823-8E8FCF45D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BD9795-B01C-6873-4828-738A7EF6D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B63862-60BD-494D-D9A5-CA3FC461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BC04AB-0B27-6CD4-0F4E-0072B331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BCF4A0-4A40-DA31-5CBD-B93E3E72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682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743341E-C039-D60A-9AFE-568EE7872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833959-5A8B-A9C9-EE51-290E83445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A365C7-7068-D9F8-DE25-6BE9D6FF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753E8A-F52A-900E-66F7-0949896B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77F85B-2EF5-1D95-0B2A-0B8BDD7A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360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CA01A-DC1B-B72E-5563-A71207BC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FFDAA1-1183-9E55-2CA5-D79033A45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D999AF-8773-5527-54D4-F077C090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0E64AC-7000-CB22-B2FB-3855AFDE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FE4786-9BC9-2E3F-4E91-DC8F441D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23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E25312-806C-CDDE-41E4-AD46152FF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5F9A19-D1F0-AA8B-4994-5F9BF6874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41770C-7C7C-A4CD-7705-3632AFBB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2E7159-96E0-3452-7E8D-2A706F2A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4ABCDD-B158-9C85-4B6F-D891AD4B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13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7EB66-1D1A-7337-2ADF-4C92F1429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809063-6E17-4CEC-E45D-765520634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105B8C-E28C-2603-02F4-B6EEC5419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5469C2-C9A6-18B7-E9A5-72F3033E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036B04-8375-FA4B-8E1B-1DA3B5EB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6AE37D-A7EF-3175-0215-45D209CBE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24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F4C9F-1E02-3A77-3A62-481B0D65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E2A200-2D3C-EBE5-DC78-58E9340AE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E60B4F-705D-4A4C-B329-DA16B43CE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8AB4A4D-3885-5F47-9E1E-8F4D7E716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2002594-0938-3637-A6C9-134C65241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55523A3-076D-D01D-3A7D-D8E545C9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2074527-03CF-D00E-81CB-7418FC9F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5B3F3F9-5BA0-5B72-6313-1F54A45F6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37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631EC8-BB47-1C17-9BA8-5958EAD72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9CC5D5E-5B95-6FDB-0213-B96CB9EB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CE03132-E2E4-0407-4948-5ECBA72F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6DD3CD-18C3-0728-8F77-F773C4E1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6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E5FBD2B-385E-0BC2-B6DC-013017B0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C6C6B73-B9DB-1A17-A19D-8977BF135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9CFDAB8-A0F3-2B76-2291-8F9166BD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81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A9590-8F3E-2968-3004-4E5DC63A1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A02E4A-15BA-4336-547E-FF469C36A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CADFFE-D518-A384-279F-F55963A20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80C542-7ADE-1F82-92B7-E15AAF35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2A70B9-92E3-2590-DAC7-BEB2606D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62F031-3A95-CD59-F2F6-9AF15C40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3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2F6A4-06B7-ABDA-C170-960D2D11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FE83B81-22E0-86BC-33EB-F9CB7C96D2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1711F7-F7F9-490B-8C64-A409560F4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5F197B-21CA-A983-A321-0A13C3BF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88C024-8A13-D6FE-F84D-6C60B0E2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17346D-1E25-06D8-2390-E706272B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2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3D2656A-7CA2-602D-D6A8-1610BB87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D4B4A-ACA6-CE88-1CBB-EFDEBBCF3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1919C6-6189-7B39-B7CC-4C5583D41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2737-9AFD-44A0-B956-C0A9EA9C8F5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FEE234-9ABF-50DA-8908-5BD0ED1B0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E880A5-8505-A466-0758-0716FE860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66BB-BD24-4183-A571-1DA227EB4A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24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GBAUM0lq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.nl/deeltijd-opleidingen/verpleegkunde" TargetMode="External"/><Relationship Id="rId2" Type="http://schemas.openxmlformats.org/officeDocument/2006/relationships/hyperlink" Target="https://www.youtube.com/watch?v=fQTmCCE516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KsDtIKczOw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40chAJ9NS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87F9E1-8591-1C0D-1CE9-E50DFDB34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l-NL" sz="31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Werkexploratie voor MBO-verpleegkundigen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E9599D-79B0-5238-8A2F-6B5D9BADB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 fontScale="25000" lnSpcReduction="20000"/>
          </a:bodyPr>
          <a:lstStyle/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Opleiding tot MBO-verpleegkundige</a:t>
            </a:r>
          </a:p>
          <a:p>
            <a:pPr algn="l"/>
            <a:r>
              <a:rPr lang="nl-NL" sz="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Deskundigheidsbevordering </a:t>
            </a:r>
          </a:p>
          <a:p>
            <a:pPr algn="l"/>
            <a:r>
              <a:rPr lang="nl-NL" sz="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Leerjaar 4</a:t>
            </a:r>
          </a:p>
          <a:p>
            <a:pPr algn="l"/>
            <a:r>
              <a:rPr lang="nl-NL" sz="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Academie voor Zorg en Welzijn </a:t>
            </a:r>
          </a:p>
          <a:p>
            <a:pPr algn="l"/>
            <a:endParaRPr lang="nl-NL" sz="5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5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Graphic 6" descr="Ziekenhuis">
            <a:extLst>
              <a:ext uri="{FF2B5EF4-FFF2-40B4-BE49-F238E27FC236}">
                <a16:creationId xmlns:a16="http://schemas.microsoft.com/office/drawing/2014/main" id="{7B184617-1187-F998-D4EA-8A18BD429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30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31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514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85DFD6-BD42-E829-DC0B-A9CF8847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Werken het in het buiteland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98187C-2C43-8B2F-61C8-B03ACBB88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Functieomschrijving (SEH) verpleegkundige in het buitenland| Werken in het buitenland | bkv.jobs – YouTube</a:t>
            </a: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TMI/BKV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364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D723A-03CE-A186-0137-5F495695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1B141-16A9-75D5-35C1-AC43A7F49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268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AB72B-7488-1F59-90A2-60C40B6E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Oriëntatie werkveld verpleegkundige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F18B48-C471-AE2B-A882-71C961B82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Ziekenhuis (perifeer, topklinisch, academisch)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specialiseren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Verkorte HBO-V (duaal of als voltijd student)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Thuiszorg (specialistisch)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Verpleeghuis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Defensie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Gevangenis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Psychiatrie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Zorgverzekeraar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Adviserende functie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Werken in het buitenland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Onderwijs (praktijkopleider, docent)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Revalidatie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540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2" name="Rectangle 1051">
            <a:extLst>
              <a:ext uri="{FF2B5EF4-FFF2-40B4-BE49-F238E27FC236}">
                <a16:creationId xmlns:a16="http://schemas.microsoft.com/office/drawing/2014/main" id="{EFD5A99E-7A66-46DA-9E51-5E3B056C5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DDD926EC-6F88-4D89-9AED-1C4C1AC00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2"/>
            <a:ext cx="4688632" cy="6857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5B2DF7-7748-3FC0-44E6-722D5E637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107" y="329046"/>
            <a:ext cx="3538728" cy="1441566"/>
          </a:xfrm>
        </p:spPr>
        <p:txBody>
          <a:bodyPr anchor="b">
            <a:normAutofit/>
          </a:bodyPr>
          <a:lstStyle/>
          <a:p>
            <a:r>
              <a:rPr lang="nl-NL" sz="3300" b="1">
                <a:latin typeface="Arial" panose="020B0604020202020204" pitchFamily="34" charset="0"/>
                <a:cs typeface="Arial" panose="020B0604020202020204" pitchFamily="34" charset="0"/>
              </a:rPr>
              <a:t>Ziekenhuis</a:t>
            </a:r>
          </a:p>
        </p:txBody>
      </p: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8FDF61AF-317E-4494-A280-0855DDC7E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057" name="Rectangle 64">
              <a:extLst>
                <a:ext uri="{FF2B5EF4-FFF2-40B4-BE49-F238E27FC236}">
                  <a16:creationId xmlns:a16="http://schemas.microsoft.com/office/drawing/2014/main" id="{FE65D9F9-F2F2-441D-A02F-63E5DAD440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Rectangle 66">
              <a:extLst>
                <a:ext uri="{FF2B5EF4-FFF2-40B4-BE49-F238E27FC236}">
                  <a16:creationId xmlns:a16="http://schemas.microsoft.com/office/drawing/2014/main" id="{5E3BD688-2C6E-464D-8872-152895EA03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64">
              <a:extLst>
                <a:ext uri="{FF2B5EF4-FFF2-40B4-BE49-F238E27FC236}">
                  <a16:creationId xmlns:a16="http://schemas.microsoft.com/office/drawing/2014/main" id="{A696F1C4-8B10-4BA1-BE8D-BC14A4C1B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Rectangle 66">
              <a:extLst>
                <a:ext uri="{FF2B5EF4-FFF2-40B4-BE49-F238E27FC236}">
                  <a16:creationId xmlns:a16="http://schemas.microsoft.com/office/drawing/2014/main" id="{3D63C02E-0C65-4909-8787-F8FD8D619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Rectangle 64">
              <a:extLst>
                <a:ext uri="{FF2B5EF4-FFF2-40B4-BE49-F238E27FC236}">
                  <a16:creationId xmlns:a16="http://schemas.microsoft.com/office/drawing/2014/main" id="{64D04324-9AE0-4092-851E-437C2C5A4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2" name="Rectangle 66">
              <a:extLst>
                <a:ext uri="{FF2B5EF4-FFF2-40B4-BE49-F238E27FC236}">
                  <a16:creationId xmlns:a16="http://schemas.microsoft.com/office/drawing/2014/main" id="{F6084892-D345-4016-B0ED-8EDECD038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3" name="Rectangle 64">
              <a:extLst>
                <a:ext uri="{FF2B5EF4-FFF2-40B4-BE49-F238E27FC236}">
                  <a16:creationId xmlns:a16="http://schemas.microsoft.com/office/drawing/2014/main" id="{6CDD6F52-BA2F-4C42-A6A8-406B5A41A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Rectangle 66">
              <a:extLst>
                <a:ext uri="{FF2B5EF4-FFF2-40B4-BE49-F238E27FC236}">
                  <a16:creationId xmlns:a16="http://schemas.microsoft.com/office/drawing/2014/main" id="{3D090B03-7250-4B19-8B05-4D5FA80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Rectangle 64">
              <a:extLst>
                <a:ext uri="{FF2B5EF4-FFF2-40B4-BE49-F238E27FC236}">
                  <a16:creationId xmlns:a16="http://schemas.microsoft.com/office/drawing/2014/main" id="{0CFBE078-C920-4BFC-9060-40AC6399A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Rectangle 66">
              <a:extLst>
                <a:ext uri="{FF2B5EF4-FFF2-40B4-BE49-F238E27FC236}">
                  <a16:creationId xmlns:a16="http://schemas.microsoft.com/office/drawing/2014/main" id="{96872094-CC5F-43D9-8B27-82D7DB960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Rectangle 64">
              <a:extLst>
                <a:ext uri="{FF2B5EF4-FFF2-40B4-BE49-F238E27FC236}">
                  <a16:creationId xmlns:a16="http://schemas.microsoft.com/office/drawing/2014/main" id="{7246BA25-3952-4FC1-BF8D-B594D0DA3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8" name="Rectangle 66">
              <a:extLst>
                <a:ext uri="{FF2B5EF4-FFF2-40B4-BE49-F238E27FC236}">
                  <a16:creationId xmlns:a16="http://schemas.microsoft.com/office/drawing/2014/main" id="{33D62226-32BE-480F-8910-84AA2F228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8226" y="2092990"/>
            <a:ext cx="4415290" cy="40660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2" name="Group 1071">
            <a:extLst>
              <a:ext uri="{FF2B5EF4-FFF2-40B4-BE49-F238E27FC236}">
                <a16:creationId xmlns:a16="http://schemas.microsoft.com/office/drawing/2014/main" id="{FB75189D-7A49-4C8D-A667-F87B418B5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79" y="3922776"/>
            <a:ext cx="2139190" cy="2373963"/>
            <a:chOff x="723679" y="3758184"/>
            <a:chExt cx="2139190" cy="2373963"/>
          </a:xfrm>
        </p:grpSpPr>
        <p:sp>
          <p:nvSpPr>
            <p:cNvPr id="1073" name="Rectangle 66">
              <a:extLst>
                <a:ext uri="{FF2B5EF4-FFF2-40B4-BE49-F238E27FC236}">
                  <a16:creationId xmlns:a16="http://schemas.microsoft.com/office/drawing/2014/main" id="{EEACDB6A-0B26-4283-8E8E-111FA3F4C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6051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4" name="Rectangle 66">
              <a:extLst>
                <a:ext uri="{FF2B5EF4-FFF2-40B4-BE49-F238E27FC236}">
                  <a16:creationId xmlns:a16="http://schemas.microsoft.com/office/drawing/2014/main" id="{CD13DE47-78EA-41B1-AE95-578DE9DE5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4630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5" name="Rectangle 66">
              <a:extLst>
                <a:ext uri="{FF2B5EF4-FFF2-40B4-BE49-F238E27FC236}">
                  <a16:creationId xmlns:a16="http://schemas.microsoft.com/office/drawing/2014/main" id="{DF8AE83C-6B20-4FB7-A387-D4947BCE3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3209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6" name="Rectangle 66">
              <a:extLst>
                <a:ext uri="{FF2B5EF4-FFF2-40B4-BE49-F238E27FC236}">
                  <a16:creationId xmlns:a16="http://schemas.microsoft.com/office/drawing/2014/main" id="{B05AA2EE-7074-44EE-89F7-E42B6F863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88940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7" name="Rectangle 66">
              <a:extLst>
                <a:ext uri="{FF2B5EF4-FFF2-40B4-BE49-F238E27FC236}">
                  <a16:creationId xmlns:a16="http://schemas.microsoft.com/office/drawing/2014/main" id="{A30384C6-62F1-4C05-AA52-87CBD1857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7472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8" name="Rectangle 66">
              <a:extLst>
                <a:ext uri="{FF2B5EF4-FFF2-40B4-BE49-F238E27FC236}">
                  <a16:creationId xmlns:a16="http://schemas.microsoft.com/office/drawing/2014/main" id="{D725AB33-5A0A-4EC0-98F9-AD4E5DE6C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17111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9" name="Rectangle 62">
              <a:extLst>
                <a:ext uri="{FF2B5EF4-FFF2-40B4-BE49-F238E27FC236}">
                  <a16:creationId xmlns:a16="http://schemas.microsoft.com/office/drawing/2014/main" id="{18F43A4B-AE8E-4DF3-806D-CB83A3905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17495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0" name="Rectangle 59">
              <a:extLst>
                <a:ext uri="{FF2B5EF4-FFF2-40B4-BE49-F238E27FC236}">
                  <a16:creationId xmlns:a16="http://schemas.microsoft.com/office/drawing/2014/main" id="{96F867F6-3503-4C03-8D6B-F28C17070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0284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Rectangle 64">
              <a:extLst>
                <a:ext uri="{FF2B5EF4-FFF2-40B4-BE49-F238E27FC236}">
                  <a16:creationId xmlns:a16="http://schemas.microsoft.com/office/drawing/2014/main" id="{CC79CA37-0502-4C66-AA0F-B3AA341A6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75948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2" name="Rectangle 62">
              <a:extLst>
                <a:ext uri="{FF2B5EF4-FFF2-40B4-BE49-F238E27FC236}">
                  <a16:creationId xmlns:a16="http://schemas.microsoft.com/office/drawing/2014/main" id="{6C2791ED-975A-4DA3-922E-95BD3D381B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389627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3" name="Rectangle 59">
              <a:extLst>
                <a:ext uri="{FF2B5EF4-FFF2-40B4-BE49-F238E27FC236}">
                  <a16:creationId xmlns:a16="http://schemas.microsoft.com/office/drawing/2014/main" id="{F7DEAD7A-F4B8-4E83-8406-D793E3EAD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404333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4" name="Rectangle 62">
              <a:extLst>
                <a:ext uri="{FF2B5EF4-FFF2-40B4-BE49-F238E27FC236}">
                  <a16:creationId xmlns:a16="http://schemas.microsoft.com/office/drawing/2014/main" id="{E46E4A2F-2454-48DB-B661-1D8A6CA85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32691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5" name="Rectangle 62">
              <a:extLst>
                <a:ext uri="{FF2B5EF4-FFF2-40B4-BE49-F238E27FC236}">
                  <a16:creationId xmlns:a16="http://schemas.microsoft.com/office/drawing/2014/main" id="{1D9A18B3-18F4-41B9-84A8-931FE9363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4743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6" name="Rectangle 62">
              <a:extLst>
                <a:ext uri="{FF2B5EF4-FFF2-40B4-BE49-F238E27FC236}">
                  <a16:creationId xmlns:a16="http://schemas.microsoft.com/office/drawing/2014/main" id="{6BBBA243-ADB7-4FBB-A865-3D07B2F5E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765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7" name="Rectangle 59">
              <a:extLst>
                <a:ext uri="{FF2B5EF4-FFF2-40B4-BE49-F238E27FC236}">
                  <a16:creationId xmlns:a16="http://schemas.microsoft.com/office/drawing/2014/main" id="{E59CFBE0-EBA0-4869-B76B-F130A16370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6188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8" name="Rectangle 2">
              <a:extLst>
                <a:ext uri="{FF2B5EF4-FFF2-40B4-BE49-F238E27FC236}">
                  <a16:creationId xmlns:a16="http://schemas.microsoft.com/office/drawing/2014/main" id="{FE2085A2-8554-49D5-9B8E-7F3172D40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9104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9" name="Rectangle 59">
              <a:extLst>
                <a:ext uri="{FF2B5EF4-FFF2-40B4-BE49-F238E27FC236}">
                  <a16:creationId xmlns:a16="http://schemas.microsoft.com/office/drawing/2014/main" id="{0FABDDFE-E626-430C-B69B-C2B01838C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453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0" name="Rectangle 62">
              <a:extLst>
                <a:ext uri="{FF2B5EF4-FFF2-40B4-BE49-F238E27FC236}">
                  <a16:creationId xmlns:a16="http://schemas.microsoft.com/office/drawing/2014/main" id="{3957383A-CD79-4341-9904-6BC50BCEB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803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1" name="Rectangle 64">
              <a:extLst>
                <a:ext uri="{FF2B5EF4-FFF2-40B4-BE49-F238E27FC236}">
                  <a16:creationId xmlns:a16="http://schemas.microsoft.com/office/drawing/2014/main" id="{7939C146-CD1A-49FA-8CE0-241EC2D923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6152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2" name="Rectangle 66">
              <a:extLst>
                <a:ext uri="{FF2B5EF4-FFF2-40B4-BE49-F238E27FC236}">
                  <a16:creationId xmlns:a16="http://schemas.microsoft.com/office/drawing/2014/main" id="{7A343350-F827-43E3-94ED-96E92952C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501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3" name="Rectangle 64">
              <a:extLst>
                <a:ext uri="{FF2B5EF4-FFF2-40B4-BE49-F238E27FC236}">
                  <a16:creationId xmlns:a16="http://schemas.microsoft.com/office/drawing/2014/main" id="{8707FA5D-8051-4F7C-BE4C-42CE3B032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944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4" name="Rectangle 66">
              <a:extLst>
                <a:ext uri="{FF2B5EF4-FFF2-40B4-BE49-F238E27FC236}">
                  <a16:creationId xmlns:a16="http://schemas.microsoft.com/office/drawing/2014/main" id="{28897D2C-65F0-41DB-9F83-33DDF396E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52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5" name="Rectangle 59">
              <a:extLst>
                <a:ext uri="{FF2B5EF4-FFF2-40B4-BE49-F238E27FC236}">
                  <a16:creationId xmlns:a16="http://schemas.microsoft.com/office/drawing/2014/main" id="{00E4B5D5-364D-48AA-A5F6-DF03BF123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42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6" name="Rectangle 62">
              <a:extLst>
                <a:ext uri="{FF2B5EF4-FFF2-40B4-BE49-F238E27FC236}">
                  <a16:creationId xmlns:a16="http://schemas.microsoft.com/office/drawing/2014/main" id="{808C5E5C-B506-4C83-ACDE-8E8F7E917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59173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7" name="Rectangle 2">
              <a:extLst>
                <a:ext uri="{FF2B5EF4-FFF2-40B4-BE49-F238E27FC236}">
                  <a16:creationId xmlns:a16="http://schemas.microsoft.com/office/drawing/2014/main" id="{AFA7F5F0-E801-467A-A55D-4335D66EF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393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8" name="Rectangle 59">
              <a:extLst>
                <a:ext uri="{FF2B5EF4-FFF2-40B4-BE49-F238E27FC236}">
                  <a16:creationId xmlns:a16="http://schemas.microsoft.com/office/drawing/2014/main" id="{BC884FBA-99A7-43E3-B2C6-2DBB3EF5B9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743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9" name="Rectangle 64">
              <a:extLst>
                <a:ext uri="{FF2B5EF4-FFF2-40B4-BE49-F238E27FC236}">
                  <a16:creationId xmlns:a16="http://schemas.microsoft.com/office/drawing/2014/main" id="{AFF0EBD6-FC28-47AE-B277-C2A7BBB8A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2339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0" name="Rectangle 66">
              <a:extLst>
                <a:ext uri="{FF2B5EF4-FFF2-40B4-BE49-F238E27FC236}">
                  <a16:creationId xmlns:a16="http://schemas.microsoft.com/office/drawing/2014/main" id="{696D6CBB-D3EC-45C8-8D58-8565B097BA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5833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1" name="Rectangle 2">
              <a:extLst>
                <a:ext uri="{FF2B5EF4-FFF2-40B4-BE49-F238E27FC236}">
                  <a16:creationId xmlns:a16="http://schemas.microsoft.com/office/drawing/2014/main" id="{B1768986-7B48-441B-82AC-210E687E6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8745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2" name="Rectangle 59">
              <a:extLst>
                <a:ext uri="{FF2B5EF4-FFF2-40B4-BE49-F238E27FC236}">
                  <a16:creationId xmlns:a16="http://schemas.microsoft.com/office/drawing/2014/main" id="{C99B64FC-53E5-4F03-828A-1A92B8823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61095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3" name="Rectangle 62">
              <a:extLst>
                <a:ext uri="{FF2B5EF4-FFF2-40B4-BE49-F238E27FC236}">
                  <a16:creationId xmlns:a16="http://schemas.microsoft.com/office/drawing/2014/main" id="{34C4DD83-9370-4BE2-8484-B8E21A54E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34445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4" name="Rectangle 64">
              <a:extLst>
                <a:ext uri="{FF2B5EF4-FFF2-40B4-BE49-F238E27FC236}">
                  <a16:creationId xmlns:a16="http://schemas.microsoft.com/office/drawing/2014/main" id="{46132F92-D60B-4EC0-8DFF-0ACCEB733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57940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Rectangle 66">
              <a:extLst>
                <a:ext uri="{FF2B5EF4-FFF2-40B4-BE49-F238E27FC236}">
                  <a16:creationId xmlns:a16="http://schemas.microsoft.com/office/drawing/2014/main" id="{4203BD82-6CF2-4F4F-BF7A-563973A72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8143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6" name="Rectangle 64">
              <a:extLst>
                <a:ext uri="{FF2B5EF4-FFF2-40B4-BE49-F238E27FC236}">
                  <a16:creationId xmlns:a16="http://schemas.microsoft.com/office/drawing/2014/main" id="{A60AED84-45CA-4CE4-A190-7038CF2A0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2585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66">
              <a:extLst>
                <a:ext uri="{FF2B5EF4-FFF2-40B4-BE49-F238E27FC236}">
                  <a16:creationId xmlns:a16="http://schemas.microsoft.com/office/drawing/2014/main" id="{A2274105-074E-463A-893A-D97067548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49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8" name="Rectangle 59">
              <a:extLst>
                <a:ext uri="{FF2B5EF4-FFF2-40B4-BE49-F238E27FC236}">
                  <a16:creationId xmlns:a16="http://schemas.microsoft.com/office/drawing/2014/main" id="{7D180A95-8420-4418-A008-AA3F4BE54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00671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Rectangle 62">
              <a:extLst>
                <a:ext uri="{FF2B5EF4-FFF2-40B4-BE49-F238E27FC236}">
                  <a16:creationId xmlns:a16="http://schemas.microsoft.com/office/drawing/2014/main" id="{502D8024-FC48-44A4-9058-F8A36782D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722376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2">
              <a:extLst>
                <a:ext uri="{FF2B5EF4-FFF2-40B4-BE49-F238E27FC236}">
                  <a16:creationId xmlns:a16="http://schemas.microsoft.com/office/drawing/2014/main" id="{40134424-A696-4915-8C8F-716CFAA03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60352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Rectangle 59">
              <a:extLst>
                <a:ext uri="{FF2B5EF4-FFF2-40B4-BE49-F238E27FC236}">
                  <a16:creationId xmlns:a16="http://schemas.microsoft.com/office/drawing/2014/main" id="{76CA045B-0C8B-4E30-8FD4-B52C54625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83847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2" name="Rectangle 64">
              <a:extLst>
                <a:ext uri="{FF2B5EF4-FFF2-40B4-BE49-F238E27FC236}">
                  <a16:creationId xmlns:a16="http://schemas.microsoft.com/office/drawing/2014/main" id="{286B563F-7489-4826-85CF-E3B84E4FD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798754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66">
              <a:extLst>
                <a:ext uri="{FF2B5EF4-FFF2-40B4-BE49-F238E27FC236}">
                  <a16:creationId xmlns:a16="http://schemas.microsoft.com/office/drawing/2014/main" id="{A5EA56F9-89E7-4C7B-8250-7A31545DD9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248" y="607161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31428F-0C3C-35FE-182E-01029446A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007" y="2377440"/>
            <a:ext cx="3699107" cy="3495062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specialisaties waarop je kan solliciteren</a:t>
            </a:r>
          </a:p>
          <a:p>
            <a:r>
              <a:rPr lang="nl-NL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Verpleegafdeling, poli </a:t>
            </a:r>
          </a:p>
          <a:p>
            <a:r>
              <a:rPr lang="nl-NL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Solliciteren voor de verkorte opleiding tot HBO verpleegkundige (o.a. regieverpleegkundige)</a:t>
            </a:r>
          </a:p>
          <a:p>
            <a:r>
              <a:rPr lang="nl-NL" sz="1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Solliciteren voor de opleiding tot operatie- assistent/anesthesie- medewerker </a:t>
            </a:r>
          </a:p>
          <a:p>
            <a:endParaRPr lang="nl-NL" sz="1800" dirty="0">
              <a:solidFill>
                <a:srgbClr val="FFFFFF"/>
              </a:solidFill>
            </a:endParaRPr>
          </a:p>
        </p:txBody>
      </p:sp>
      <p:pic>
        <p:nvPicPr>
          <p:cNvPr id="1026" name="Picture 2" descr="Maasstad Ziekenhuis Rotterdam">
            <a:extLst>
              <a:ext uri="{FF2B5EF4-FFF2-40B4-BE49-F238E27FC236}">
                <a16:creationId xmlns:a16="http://schemas.microsoft.com/office/drawing/2014/main" id="{A6FFA636-667A-58E0-D9F6-16B44A5DCA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5" r="22045" b="-2"/>
          <a:stretch/>
        </p:blipFill>
        <p:spPr bwMode="auto">
          <a:xfrm>
            <a:off x="5755491" y="881148"/>
            <a:ext cx="5772877" cy="526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62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04C8E-4F4A-D193-1B43-B29F6417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Verkorte HBO-V opleiding na het MBO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7DCD56-B744-A758-BFDF-181A2E7C4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Hogeschool Utrecht - Opleiding Verpleegkunde – YouTube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Hbo-opleiding Verpleegkunde deeltijd | Hogeschool Utrecht (hu.nl)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Zie voor aanvullende informatie de site van Hogeschool Utrecht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4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EF812-7BAC-B77F-19C2-6B8EF9BD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Thuiszorg (specialistisch)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5BEFC1-DE17-9AEE-5B45-D3F8587BD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557" y="2107096"/>
            <a:ext cx="5437743" cy="367748"/>
          </a:xfrm>
        </p:spPr>
        <p:txBody>
          <a:bodyPr/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Kinderen/volwassenen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De bronafbeelding bekijken">
            <a:extLst>
              <a:ext uri="{FF2B5EF4-FFF2-40B4-BE49-F238E27FC236}">
                <a16:creationId xmlns:a16="http://schemas.microsoft.com/office/drawing/2014/main" id="{2ADC9C57-B960-28AB-2813-00D32DD70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778" y="2534478"/>
            <a:ext cx="5557162" cy="369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24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3A084-15B5-48B7-25D0-E0DA6819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Defensie </a:t>
            </a:r>
          </a:p>
        </p:txBody>
      </p:sp>
      <p:pic>
        <p:nvPicPr>
          <p:cNvPr id="3076" name="Picture 4" descr="De bronafbeelding bekijken">
            <a:extLst>
              <a:ext uri="{FF2B5EF4-FFF2-40B4-BE49-F238E27FC236}">
                <a16:creationId xmlns:a16="http://schemas.microsoft.com/office/drawing/2014/main" id="{247D5E62-D7C5-E5DA-7C93-F86C0A3D5A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226" y="1994590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38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8" name="Rectangle 4102">
            <a:extLst>
              <a:ext uri="{FF2B5EF4-FFF2-40B4-BE49-F238E27FC236}">
                <a16:creationId xmlns:a16="http://schemas.microsoft.com/office/drawing/2014/main" id="{CEF6118E-44FB-4509-B4D9-129052E4C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063C09-7A76-2546-1428-23F4F8A98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195"/>
            <a:ext cx="3986156" cy="2806506"/>
          </a:xfrm>
        </p:spPr>
        <p:txBody>
          <a:bodyPr anchor="b">
            <a:normAutofit/>
          </a:bodyPr>
          <a:lstStyle/>
          <a:p>
            <a:r>
              <a:rPr lang="nl-NL" sz="4000" b="1">
                <a:latin typeface="Arial" panose="020B0604020202020204" pitchFamily="34" charset="0"/>
                <a:cs typeface="Arial" panose="020B0604020202020204" pitchFamily="34" charset="0"/>
              </a:rPr>
              <a:t>Gevangenis</a:t>
            </a:r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1A83AA-D6C4-A168-508D-3A451F3BB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26300"/>
            <a:ext cx="3986156" cy="2588458"/>
          </a:xfrm>
        </p:spPr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Verpleegkundige Edith bij Penitentiaire Inrichting Haaglanden – YouTube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De bronafbeelding bekijken">
            <a:extLst>
              <a:ext uri="{FF2B5EF4-FFF2-40B4-BE49-F238E27FC236}">
                <a16:creationId xmlns:a16="http://schemas.microsoft.com/office/drawing/2014/main" id="{959F53B6-76D8-6720-B055-653392F255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9" r="8463" b="-2"/>
          <a:stretch/>
        </p:blipFill>
        <p:spPr bwMode="auto">
          <a:xfrm>
            <a:off x="5186557" y="162853"/>
            <a:ext cx="6830817" cy="613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7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3C32E-4EBE-3AE8-4ED5-06B6E152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Psychiatrie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96CCA-1B4D-AFB7-D19E-289461146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Verpleegkundige op de Spoedeisende Psychiatrie Amsterdam - YouTube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859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182</Words>
  <Application>Microsoft Office PowerPoint</Application>
  <PresentationFormat>Breedbeeld</PresentationFormat>
  <Paragraphs>52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Werkexploratie voor MBO-verpleegkundigen</vt:lpstr>
      <vt:lpstr>Lesdoel </vt:lpstr>
      <vt:lpstr>Oriëntatie werkveld verpleegkundige </vt:lpstr>
      <vt:lpstr>Ziekenhuis</vt:lpstr>
      <vt:lpstr>Verkorte HBO-V opleiding na het MBO</vt:lpstr>
      <vt:lpstr>Thuiszorg (specialistisch)</vt:lpstr>
      <vt:lpstr>Defensie </vt:lpstr>
      <vt:lpstr>Gevangenis</vt:lpstr>
      <vt:lpstr>Psychiatrie </vt:lpstr>
      <vt:lpstr>Werken het in het buiteland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Deskundigheidsbevordering </dc:title>
  <dc:creator>Elianne van Hofwegen</dc:creator>
  <cp:lastModifiedBy>Elianne van Hofwegen</cp:lastModifiedBy>
  <cp:revision>1</cp:revision>
  <dcterms:created xsi:type="dcterms:W3CDTF">2022-11-06T09:08:57Z</dcterms:created>
  <dcterms:modified xsi:type="dcterms:W3CDTF">2023-08-18T09:15:05Z</dcterms:modified>
</cp:coreProperties>
</file>